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2E9-0055-48A6-BB36-8B0E40067030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EAF0-BD3F-41A3-B8FC-3EE9BC56E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3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2E9-0055-48A6-BB36-8B0E40067030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EAF0-BD3F-41A3-B8FC-3EE9BC56E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32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2E9-0055-48A6-BB36-8B0E40067030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EAF0-BD3F-41A3-B8FC-3EE9BC56E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21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2E9-0055-48A6-BB36-8B0E40067030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EAF0-BD3F-41A3-B8FC-3EE9BC56E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49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2E9-0055-48A6-BB36-8B0E40067030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EAF0-BD3F-41A3-B8FC-3EE9BC56E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43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2E9-0055-48A6-BB36-8B0E40067030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EAF0-BD3F-41A3-B8FC-3EE9BC56E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57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2E9-0055-48A6-BB36-8B0E40067030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EAF0-BD3F-41A3-B8FC-3EE9BC56E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08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2E9-0055-48A6-BB36-8B0E40067030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EAF0-BD3F-41A3-B8FC-3EE9BC56E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29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2E9-0055-48A6-BB36-8B0E40067030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EAF0-BD3F-41A3-B8FC-3EE9BC56E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69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2E9-0055-48A6-BB36-8B0E40067030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EAF0-BD3F-41A3-B8FC-3EE9BC56E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08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2E9-0055-48A6-BB36-8B0E40067030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EAF0-BD3F-41A3-B8FC-3EE9BC56E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46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B2E9-0055-48A6-BB36-8B0E40067030}" type="datetimeFigureOut">
              <a:rPr lang="cs-CZ" smtClean="0"/>
              <a:t>05.04.2023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CEAF0-BD3F-41A3-B8FC-3EE9BC56EA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82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Termokamera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Jméno</a:t>
            </a:r>
          </a:p>
          <a:p>
            <a:r>
              <a:rPr lang="cs-CZ" dirty="0" smtClean="0"/>
              <a:t>Jméno</a:t>
            </a:r>
          </a:p>
          <a:p>
            <a:r>
              <a:rPr lang="cs-CZ" dirty="0"/>
              <a:t>J</a:t>
            </a:r>
            <a:r>
              <a:rPr lang="cs-CZ" dirty="0" smtClean="0"/>
              <a:t>méno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72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Okolí (5)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</a:t>
            </a:r>
          </a:p>
          <a:p>
            <a:r>
              <a:rPr lang="cs-CZ" dirty="0" smtClean="0"/>
              <a:t>Varná konvice</a:t>
            </a:r>
          </a:p>
          <a:p>
            <a:r>
              <a:rPr lang="cs-CZ" dirty="0" smtClean="0"/>
              <a:t>Počítač</a:t>
            </a:r>
          </a:p>
          <a:p>
            <a:r>
              <a:rPr lang="cs-CZ" dirty="0" smtClean="0"/>
              <a:t>Ústřední topení</a:t>
            </a:r>
          </a:p>
          <a:p>
            <a:r>
              <a:rPr lang="cs-CZ" dirty="0" smtClean="0"/>
              <a:t>Pohled z okna (jedoucí a stojící auto, budova, chodci)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15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tělo (5)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</a:t>
            </a:r>
          </a:p>
          <a:p>
            <a:r>
              <a:rPr lang="cs-CZ" dirty="0" smtClean="0"/>
              <a:t>Ruka muže a ženy</a:t>
            </a:r>
          </a:p>
          <a:p>
            <a:r>
              <a:rPr lang="cs-CZ" dirty="0" smtClean="0"/>
              <a:t>Noha muže a ženy</a:t>
            </a:r>
          </a:p>
          <a:p>
            <a:r>
              <a:rPr lang="cs-CZ" dirty="0" smtClean="0"/>
              <a:t>Ruka ochlazená vodou</a:t>
            </a:r>
          </a:p>
          <a:p>
            <a:r>
              <a:rPr lang="cs-CZ" dirty="0" smtClean="0"/>
              <a:t>Obličej na mrazu a v teple</a:t>
            </a:r>
          </a:p>
          <a:p>
            <a:r>
              <a:rPr lang="cs-CZ" dirty="0" smtClean="0"/>
              <a:t>Vliv oblečení (svetr, bunda, </a:t>
            </a:r>
            <a:r>
              <a:rPr lang="cs-CZ" dirty="0" err="1" smtClean="0"/>
              <a:t>termofolie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594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Tepelné stopy a odrazy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</a:t>
            </a:r>
          </a:p>
          <a:p>
            <a:r>
              <a:rPr lang="cs-CZ" dirty="0" smtClean="0"/>
              <a:t>Otisk ruky na lavici</a:t>
            </a:r>
          </a:p>
          <a:p>
            <a:r>
              <a:rPr lang="cs-CZ" dirty="0" smtClean="0"/>
              <a:t>Otisk bosého chodidla na podlaze</a:t>
            </a:r>
          </a:p>
          <a:p>
            <a:r>
              <a:rPr lang="cs-CZ" dirty="0" smtClean="0"/>
              <a:t>Sedadlo židle po sedícím člověku</a:t>
            </a:r>
          </a:p>
          <a:p>
            <a:r>
              <a:rPr lang="cs-CZ" dirty="0" smtClean="0"/>
              <a:t>Odraz konvice na tabuli</a:t>
            </a:r>
          </a:p>
          <a:p>
            <a:r>
              <a:rPr lang="cs-CZ" dirty="0" smtClean="0"/>
              <a:t>Odraz člověka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93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proud a teplo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Např.:</a:t>
            </a:r>
          </a:p>
          <a:p>
            <a:r>
              <a:rPr lang="cs-CZ" dirty="0" smtClean="0"/>
              <a:t>Žárovka</a:t>
            </a:r>
          </a:p>
          <a:p>
            <a:r>
              <a:rPr lang="cs-CZ" dirty="0" smtClean="0"/>
              <a:t>Dioda</a:t>
            </a:r>
          </a:p>
          <a:p>
            <a:r>
              <a:rPr lang="cs-CZ" dirty="0" smtClean="0"/>
              <a:t>rezistor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8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a teplo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Např.:</a:t>
            </a:r>
          </a:p>
          <a:p>
            <a:r>
              <a:rPr lang="cs-CZ" dirty="0" smtClean="0"/>
              <a:t>Kladivo a drát</a:t>
            </a:r>
          </a:p>
          <a:p>
            <a:r>
              <a:rPr lang="cs-CZ" dirty="0" smtClean="0"/>
              <a:t>Tření hadru na lavici a tření tyče</a:t>
            </a:r>
          </a:p>
          <a:p>
            <a:r>
              <a:rPr lang="cs-CZ" dirty="0" smtClean="0"/>
              <a:t>Smirkoví papír</a:t>
            </a:r>
          </a:p>
          <a:p>
            <a:r>
              <a:rPr lang="cs-CZ" dirty="0" smtClean="0"/>
              <a:t>pila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905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Např.:</a:t>
            </a:r>
          </a:p>
          <a:p>
            <a:r>
              <a:rPr lang="cs-CZ" dirty="0"/>
              <a:t>Vypařování vody z mokrého hadru</a:t>
            </a:r>
          </a:p>
          <a:p>
            <a:r>
              <a:rPr lang="cs-CZ" dirty="0" smtClean="0"/>
              <a:t>Teplá voda nalitá do kádinky, kalorimetru</a:t>
            </a:r>
          </a:p>
          <a:p>
            <a:r>
              <a:rPr lang="cs-CZ" dirty="0" smtClean="0"/>
              <a:t>Do kádinky s teplou vodou přidám studenou vodu</a:t>
            </a:r>
          </a:p>
          <a:p>
            <a:r>
              <a:rPr lang="cs-CZ" dirty="0" smtClean="0"/>
              <a:t>Do kádinky s teplou vodou přidám kousek ledu</a:t>
            </a:r>
          </a:p>
          <a:p>
            <a:r>
              <a:rPr lang="cs-CZ" dirty="0" smtClean="0"/>
              <a:t>Led na dřevěné a kovové podložce</a:t>
            </a:r>
          </a:p>
        </p:txBody>
      </p:sp>
    </p:spTree>
    <p:extLst>
      <p:ext uri="{BB962C8B-B14F-4D97-AF65-F5344CB8AC3E}">
        <p14:creationId xmlns:p14="http://schemas.microsoft.com/office/powerpoint/2010/main" val="1578040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154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Termokamera</vt:lpstr>
      <vt:lpstr>Okolí (5)</vt:lpstr>
      <vt:lpstr>Lidské tělo (5)</vt:lpstr>
      <vt:lpstr>Tepelné stopy a odrazy</vt:lpstr>
      <vt:lpstr>Elektrický proud a teplo</vt:lpstr>
      <vt:lpstr>Práce a teplo</vt:lpstr>
      <vt:lpstr>Vedení tepla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Termokamera</dc:title>
  <dc:creator>admin</dc:creator>
  <cp:lastModifiedBy>Jan Efler</cp:lastModifiedBy>
  <cp:revision>5</cp:revision>
  <dcterms:created xsi:type="dcterms:W3CDTF">2023-03-30T07:16:45Z</dcterms:created>
  <dcterms:modified xsi:type="dcterms:W3CDTF">2023-04-05T07:26:26Z</dcterms:modified>
</cp:coreProperties>
</file>